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0" r:id="rId3"/>
    <p:sldId id="257" r:id="rId4"/>
    <p:sldId id="258" r:id="rId5"/>
    <p:sldId id="259" r:id="rId6"/>
    <p:sldId id="261" r:id="rId7"/>
    <p:sldId id="262" r:id="rId8"/>
    <p:sldId id="260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  <p:sldId id="278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7" autoAdjust="0"/>
    <p:restoredTop sz="94660"/>
  </p:normalViewPr>
  <p:slideViewPr>
    <p:cSldViewPr>
      <p:cViewPr varScale="1">
        <p:scale>
          <a:sx n="82" d="100"/>
          <a:sy n="82" d="100"/>
        </p:scale>
        <p:origin x="1507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D8BD707-D9CF-40AE-B4C6-C98DA3205C09}" type="datetimeFigureOut">
              <a:rPr lang="en-US" smtClean="0"/>
              <a:pPr/>
              <a:t>31-Aug-24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084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195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95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450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D8BD707-D9CF-40AE-B4C6-C98DA3205C09}" type="datetimeFigureOut">
              <a:rPr lang="en-US" smtClean="0"/>
              <a:pPr/>
              <a:t>31-Aug-24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7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97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92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572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39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31-Aug-24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96108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D8BD707-D9CF-40AE-B4C6-C98DA3205C09}" type="datetimeFigureOut">
              <a:rPr lang="en-US" smtClean="0"/>
              <a:pPr/>
              <a:t>31-Aug-24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15296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31-Aug-24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8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0" y="2091263"/>
            <a:ext cx="7134519" cy="2590800"/>
          </a:xfrm>
        </p:spPr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Конгениталне малформације ларинкса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ТРАУМАТОЛОГИЈА ЛАРИНКСА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Пажљива опсервација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Информисање родитеља о надзору и смиривању детета, врсти или начину исхране (чешћи, а краћи подоји, храна богата  витаминима, нарочито витамином Д, положај детета да се не загрцне)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Ретко је потребан привремен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интубација, ласерска ресекција епиглотиса и дела аритеноида да би се проширио дисајни простор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Парезе и парализе гласница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Делимична или потпуна непокретност гласница, као последица привременог 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трајног оштећења вагуса и његових горњих грана или централног нервног система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Чине 15 % свих конгениталних малформација ларинкса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Једностране или обостране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Једностране су много чешће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Етиологија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b="1" i="1" dirty="0">
                <a:latin typeface="Times New Roman" pitchFamily="18" charset="0"/>
                <a:cs typeface="Times New Roman" pitchFamily="18" charset="0"/>
              </a:rPr>
              <a:t>Једностране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Тешкоће приликом порођаја, употреба инструмената и слично</a:t>
            </a:r>
          </a:p>
          <a:p>
            <a:r>
              <a:rPr lang="sr-RS" b="1" i="1" dirty="0">
                <a:latin typeface="Times New Roman" pitchFamily="18" charset="0"/>
                <a:cs typeface="Times New Roman" pitchFamily="18" charset="0"/>
              </a:rPr>
              <a:t>Обостране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Последица повишеног интракранијалног пристиска 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Кардиоваскуларне аномалије у врату и средогруђу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RS" b="1" dirty="0">
                <a:latin typeface="Times New Roman" pitchFamily="18" charset="0"/>
                <a:cs typeface="Times New Roman" pitchFamily="18" charset="0"/>
              </a:rPr>
              <a:t>Једностране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Слаб плач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Промуклост</a:t>
            </a:r>
          </a:p>
          <a:p>
            <a:r>
              <a:rPr lang="sr-RS" b="1" dirty="0">
                <a:latin typeface="Times New Roman" pitchFamily="18" charset="0"/>
                <a:cs typeface="Times New Roman" pitchFamily="18" charset="0"/>
              </a:rPr>
              <a:t>Обостране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Отежано дисање, стридор</a:t>
            </a:r>
          </a:p>
          <a:p>
            <a:r>
              <a:rPr lang="sr-RS" b="1" dirty="0">
                <a:latin typeface="Times New Roman" pitchFamily="18" charset="0"/>
                <a:cs typeface="Times New Roman" pitchFamily="18" charset="0"/>
              </a:rPr>
              <a:t>Дијагноза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Анамнеза, директна или  фиберларингоскопија ларинкса</a:t>
            </a:r>
          </a:p>
          <a:p>
            <a:r>
              <a:rPr lang="sr-RS" b="1" dirty="0">
                <a:latin typeface="Times New Roman" pitchFamily="18" charset="0"/>
                <a:cs typeface="Times New Roman" pitchFamily="18" charset="0"/>
              </a:rPr>
              <a:t>Диференцијална дијагноза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:друге конгениталне малформације ларинкса, странатела,ларингитиси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b="1" dirty="0">
                <a:latin typeface="Times New Roman" pitchFamily="18" charset="0"/>
                <a:cs typeface="Times New Roman" pitchFamily="18" charset="0"/>
              </a:rPr>
              <a:t>Једностране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Најчешће не захтевају терапију, јер се највећи број опоравља спонтано</a:t>
            </a:r>
          </a:p>
          <a:p>
            <a:r>
              <a:rPr lang="sr-RS" b="1" dirty="0">
                <a:latin typeface="Times New Roman" pitchFamily="18" charset="0"/>
                <a:cs typeface="Times New Roman" pitchFamily="18" charset="0"/>
              </a:rPr>
              <a:t>Обостране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Захтевају интубацију, касније трахеотомију или ласерску ресекцију или ласерску ресекцију ако нема знакова опоравка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Атрезије мембрана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Због никаквог или непотпуног развијања гласница</a:t>
            </a:r>
          </a:p>
          <a:p>
            <a:r>
              <a:rPr lang="sr-RS" b="1" i="1" dirty="0">
                <a:latin typeface="Times New Roman" pitchFamily="18" charset="0"/>
                <a:cs typeface="Times New Roman" pitchFamily="18" charset="0"/>
              </a:rPr>
              <a:t>Потпуне атрезије 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су инкопатибилне са животом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Дете по рођењу не дише, настаје цијаноза 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Ако се посумња на ову малформацију треба учинити директну ларингоскопију и пробити атрезију и учинити трахеотомију</a:t>
            </a:r>
          </a:p>
          <a:p>
            <a:r>
              <a:rPr lang="sr-RS" b="1" i="1" dirty="0">
                <a:latin typeface="Times New Roman" pitchFamily="18" charset="0"/>
                <a:cs typeface="Times New Roman" pitchFamily="18" charset="0"/>
              </a:rPr>
              <a:t>Код мембрана са парцијалном опструкцијом 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промуклост и отежано дисање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Микрохирушка ласерска ресекција стенозе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Цисте и ларингокеле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Урођене цисте су веома ретке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Знак атавизма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Ларингокеле су врећаста избочења Морганијевог вентрикула која садрже ваздух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Настају због урођене слабости зида ларинкса и под дејством напрезајућег кашља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Унутрашње и спољашње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Унутрашње:унутар скелета ларинкса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Спољашње допиру до спољашњих слојева врата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Код мањих симптоматологија је оскудна, код већих отежано дисање и гутање и поремећај гласа.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 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Директна ларингоскопија и радиографија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Диференцијално дијагностички:анеуризме великих крвних судова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Терапија је хируршка код већих ларингокела,док мање не захтевају лечење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AutoShape 2" descr="Ð ÐµÐ·ÑÐ»ÑÐ°Ñ ÑÐ»Ð¸ÐºÐ° Ð·Ð° laringoke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4" name="AutoShape 4" descr="Ð ÐµÐ·ÑÐ»ÑÐ°Ñ ÑÐ»Ð¸ÐºÐ° Ð·Ð° laringoke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" name="AutoShape 6" descr="Ð ÐµÐ·ÑÐ»ÑÐ°Ñ ÑÐ»Ð¸ÐºÐ° Ð·Ð° laringoke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698" name="AutoShape 2" descr="Ð ÐµÐ·ÑÐ»ÑÐ°Ñ ÑÐ»Ð¸ÐºÐ° Ð·Ð° laringoke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0" name="AutoShape 4" descr="Ð ÐµÐ·ÑÐ»ÑÐ°Ñ ÑÐ»Ð¸ÐºÐ° Ð·Ð° laringoke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9702" name="Picture 6" descr="Ð ÐµÐ·ÑÐ»ÑÐ°Ñ ÑÐ»Ð¸ÐºÐ° Ð·Ð° laringoke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95400"/>
            <a:ext cx="5334000" cy="44958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Суглотисне  стенозе и тумори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Конгениталне субглотисне стенозе су реткост; најчешће аномалије крикоидне хрскавице или конгениталном хемангиому који је у 50 % случајева у асоцијацији са хемангиомима коже</a:t>
            </a:r>
          </a:p>
          <a:p>
            <a:pPr>
              <a:buNone/>
            </a:pPr>
            <a:r>
              <a:rPr lang="sr-RS" dirty="0">
                <a:latin typeface="Times New Roman" pitchFamily="18" charset="0"/>
                <a:cs typeface="Times New Roman" pitchFamily="18" charset="0"/>
              </a:rPr>
              <a:t>   Стридор (инспираторни или експираторни), промуклост</a:t>
            </a:r>
          </a:p>
          <a:p>
            <a:pPr>
              <a:buNone/>
            </a:pPr>
            <a:r>
              <a:rPr lang="sr-RS" b="1" i="1" dirty="0">
                <a:latin typeface="Times New Roman" pitchFamily="18" charset="0"/>
                <a:cs typeface="Times New Roman" pitchFamily="18" charset="0"/>
              </a:rPr>
              <a:t> Дијагноза 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директна ларингоскопија</a:t>
            </a:r>
          </a:p>
          <a:p>
            <a:pPr>
              <a:buNone/>
            </a:pPr>
            <a:r>
              <a:rPr lang="sr-RS" b="1" i="1" dirty="0">
                <a:latin typeface="Times New Roman" pitchFamily="18" charset="0"/>
                <a:cs typeface="Times New Roman" pitchFamily="18" charset="0"/>
              </a:rPr>
              <a:t>Терапија 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хируршка, ласерским или спољним приступом, кортикостероиди или склерозантна 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Конгениталне малформације ларинкса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04505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 descr="Ð ÐµÐ·ÑÐ»ÑÐ°Ñ ÑÐ»Ð¸ÐºÐ° Ð·Ð° laringoke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295400"/>
            <a:ext cx="5153025" cy="487877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Урођене аномалије једњака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У домену торакалних и грудних хирурга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За оториноларинголога је важно да их препозна због проблема у диференцијалној дијагнози и терапији, нарочито страних тела.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Трахеоезофагусне фистуле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Комуникација између једњака душника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Манифестују се приликом првог подоја новорођенчета драматичном клиничком сликом, коју прати цијаноза, кашаљ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Етиологија.непотпуно одвајање душника у току органогенезе од једњака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 У 87%  недостаје доњи део једњака, а горњи део једњака се слепо завршава на 1 cm изнад карине где комуницира са трахејом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У другом типу горњи део једњака комуницира са трахејом,доњи  не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 у трећем делу оба дела једњака су одвојени, али поједин</a:t>
            </a:r>
            <a:r>
              <a:rPr lang="sr-RS">
                <a:latin typeface="Times New Roman" pitchFamily="18" charset="0"/>
                <a:cs typeface="Times New Roman" pitchFamily="18" charset="0"/>
              </a:rPr>
              <a:t>ачно 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комуницирају са душником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У четвтром , цео једњак је нормално формиран само у једном делу комуницира са трахејом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Хиперсаливација,кашаљ, гушење,  цијаноза приликом подоја.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Нативна и контрастна радиографија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Диференцијално дијагностички:поремећај акта гутања са аспирацијом код једностраних или обостраних парализа гласница, високих вагусних лезија са поремећајем сензибилитета, страна тела, тумори, друге урођене аномалије једњака и трахеје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2770" name="Picture 2" descr="Ð ÐµÐ·ÑÐ»ÑÐ°Ñ ÑÐ»Ð¸ÐºÐ° Ð·Ð° traheoezofagusne fist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838200"/>
            <a:ext cx="5334000" cy="455295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Терапија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Хируршка, допунска терапија је ендоскопска дилатација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Потпуни недостатк једњака, ретко се јавља па нема клиничког значаја</a:t>
            </a:r>
          </a:p>
          <a:p>
            <a:r>
              <a:rPr lang="sr-RS" b="1" dirty="0">
                <a:latin typeface="Times New Roman" pitchFamily="18" charset="0"/>
                <a:cs typeface="Times New Roman" pitchFamily="18" charset="0"/>
              </a:rPr>
              <a:t>Стеноза једњака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На споју средње  и доње трећине једњака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Када дете почне да узима чврсту храну, око 6 месеца, регургитација, кашаљ</a:t>
            </a:r>
          </a:p>
          <a:p>
            <a:r>
              <a:rPr lang="sr-RS" i="1" dirty="0">
                <a:latin typeface="Times New Roman" pitchFamily="18" charset="0"/>
                <a:cs typeface="Times New Roman" pitchFamily="18" charset="0"/>
              </a:rPr>
              <a:t>Дијагноза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Анамнеза,контрастна радиографија једњака, езофагоскопија</a:t>
            </a:r>
          </a:p>
          <a:p>
            <a:r>
              <a:rPr lang="sr-RS" i="1" dirty="0">
                <a:latin typeface="Times New Roman" pitchFamily="18" charset="0"/>
                <a:cs typeface="Times New Roman" pitchFamily="18" charset="0"/>
              </a:rPr>
              <a:t>Терапија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Хирушка или ендоскопска дилатација једњака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Двоструки једњак, брахиезофагус, ахалазије...ретко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Трауматологија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ларинкса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Трауматологија ларинкса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Ларинкс је делимично заштићен мандибулом са предње стране врата, позади кичменим стубом, са стране вратним мишићима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Помичност ларинкса у врату такође обезбеђује заштиту овом органу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Изоловане и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најчешће удружене (са повредама других органа)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Према начину настанка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Повреде ларинкса се деле: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Механичке :отворене и затворене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Опекотине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Јатрогене и функционалне</a:t>
            </a:r>
          </a:p>
          <a:p>
            <a:endParaRPr lang="x-none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Механичке повреде ларинкса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Затворене повреде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Очуван је интегритет коже и слузнице ларинкса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Саобраћајни удес, туча, спот, вешање</a:t>
            </a:r>
          </a:p>
          <a:p>
            <a:r>
              <a:rPr lang="x-none" b="1" i="1" dirty="0">
                <a:latin typeface="Times New Roman" pitchFamily="18" charset="0"/>
                <a:cs typeface="Times New Roman" pitchFamily="18" charset="0"/>
              </a:rPr>
              <a:t>Основни типови: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Comotio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laryngis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Contusio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laryngis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Distorsio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laryngis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Luxatio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laryngis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Fractura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laryngis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Конгениталне малформације ларинкса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Изоловане или удружене са малформацијама осталих органа</a:t>
            </a:r>
          </a:p>
          <a:p>
            <a:r>
              <a:rPr lang="sr-R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 су и највећи клинички значај имају: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Ларингомалација и парезе и парализе гласница</a:t>
            </a:r>
          </a:p>
          <a:p>
            <a:r>
              <a:rPr lang="sr-R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Ређе су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Атрезије и мембране 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Цисте и ларингокеле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Субглотисне стенозе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Субглотисни конгенитални тумори</a:t>
            </a:r>
          </a:p>
          <a:p>
            <a:r>
              <a:rPr lang="sr-R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Веома ретке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Расцепи ларинкса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 ларинксу и врату се може јавити оток, хематом и емфизем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Кашаљ, промуклост, отежано дисање, гушење, отежано гутање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Понекада крепитације и искашљавање крви</a:t>
            </a:r>
          </a:p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Дијагноза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Анамнеза о повређивању, индиректна  и директна ларингоскопија,фиберларингоскопија, стробоскопија и радиографија ларинкса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3" descr="C:\Users\Stojanovic\Desktop\20190811_1556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7938" y="-1219215"/>
            <a:ext cx="3411538" cy="1657659"/>
          </a:xfrm>
          <a:prstGeom prst="rect">
            <a:avLst/>
          </a:prstGeom>
          <a:noFill/>
        </p:spPr>
      </p:pic>
      <p:pic>
        <p:nvPicPr>
          <p:cNvPr id="11" name="Picture 10" descr="C:\Users\Stojanovic\AppData\Local\Microsoft\Windows\Temporary Internet Files\Content.Word\20190811_1556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057400"/>
            <a:ext cx="2839480" cy="399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Users\Stojanovic\Desktop\20190811_15564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905000"/>
            <a:ext cx="312163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Пажљива процена угрожености дисајног пута болесника и динамици развоја клиничке слике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Болесника је неопходно обсервирати, ординирати антишок терапију,антиедематозну терапију парентерално, а по потреби интубирати и трахеотомирати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Код фрактуре са дислокацијом неопходна је репозиција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Отворене повреде ларинкса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Могу бити </a:t>
            </a:r>
            <a:r>
              <a:rPr lang="x-none" b="1" dirty="0">
                <a:latin typeface="Times New Roman" pitchFamily="18" charset="0"/>
                <a:cs typeface="Times New Roman" pitchFamily="18" charset="0"/>
              </a:rPr>
              <a:t>пенетрантне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, када постоји комуникација ендоларинкса са кожом врата и </a:t>
            </a:r>
            <a:r>
              <a:rPr lang="x-none" b="1" dirty="0">
                <a:latin typeface="Times New Roman" pitchFamily="18" charset="0"/>
                <a:cs typeface="Times New Roman" pitchFamily="18" charset="0"/>
              </a:rPr>
              <a:t>непенетрантне,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када не постоји комунукација ларинкса са спољном повредом</a:t>
            </a:r>
          </a:p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Етиологија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Оштра механичка сила и пројектилима у убилачке и самоубилачке сврхе</a:t>
            </a:r>
          </a:p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Отежано дисање, до прекида дисања,поремећај гутања, крварење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Обезбеђивање дисајног пута интубацијом или трахеотомијом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, заустављањ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крварења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, уклањањ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страних тела из ране, борба против шока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Код отворених повреда хипофаринкса и једњака неопходна је назогастрична сонда илли гастростома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Реконструкција ларинкса мора бити ПРИМАРАНА И ДЕФИНИТИВНА!!!!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Антибиотика,антитетанусна заштита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>
                <a:latin typeface="Times New Roman" pitchFamily="18" charset="0"/>
                <a:cs typeface="Times New Roman" pitchFamily="18" charset="0"/>
              </a:rPr>
              <a:t>Опекотине ларинкса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  Опекотине ларинкса могу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бити изазване:физичким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и хемијским средствима</a:t>
            </a:r>
          </a:p>
          <a:p>
            <a:pPr algn="just">
              <a:buNone/>
            </a:pPr>
            <a:r>
              <a:rPr lang="x-none" b="1" i="1" dirty="0">
                <a:latin typeface="Times New Roman" pitchFamily="18" charset="0"/>
                <a:cs typeface="Times New Roman" pitchFamily="18" charset="0"/>
              </a:rPr>
              <a:t>  Физичка средства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која изазивају повреде јесу врео ваздух, пара и врели напици</a:t>
            </a:r>
          </a:p>
          <a:p>
            <a:pPr algn="just">
              <a:buNone/>
            </a:pPr>
            <a:r>
              <a:rPr lang="x-none" b="1" i="1" dirty="0">
                <a:latin typeface="Times New Roman" pitchFamily="18" charset="0"/>
                <a:cs typeface="Times New Roman" pitchFamily="18" charset="0"/>
              </a:rPr>
              <a:t>  Хемијска средства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су: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корозивне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материје (базе и киселине)</a:t>
            </a:r>
          </a:p>
          <a:p>
            <a:pPr algn="just">
              <a:buNone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  Патогенеза:</a:t>
            </a:r>
          </a:p>
          <a:p>
            <a:pPr algn="just">
              <a:buNone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   Под дејством физичког или хемијског средства  може доћи до хиперемије, едема или некрозе слузнице.</a:t>
            </a:r>
          </a:p>
          <a:p>
            <a:pPr algn="just">
              <a:buNone/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  У зависности од врсте, количине, концентрације агенса и дужине трајања могу се развити шок, инфламација околних органа и компликације до леталног исхода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Симптоми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Кашаљ, бол, промуклост, отежано дисање и гутање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Може се јавити повишена телесна температура, бледило тахикардија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Касне компликације:различити облици стеноза</a:t>
            </a:r>
          </a:p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Дијагноза: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индиректна или евентуално директна ларингоскопија</a:t>
            </a:r>
          </a:p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антиедематозна и антиинфламаторна , пратити степен угрожености дисајног пута и евентуално трахеотомија и антишок терпија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Повреде при раду лекара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Етиологија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При обезбеђивању дисајног пута приликом интубације или трахеотомије, код хитних стања, стандардних операција, кома, може бити ледирана слузница, мишићи , хрскавице,зглобови, нерви, што може имати за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последицу крварење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, инфламацију, појаву гранулација, стенозу.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При ларингомикроскопији такође може доћи до повреде ларинкса</a:t>
            </a:r>
          </a:p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Промуклост, отежано дисање, понекада бол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Ларингоскопија, радиографија ларинкса, стробоскопија ларинкса.</a:t>
            </a:r>
          </a:p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Терапија</a:t>
            </a:r>
          </a:p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Конзервативна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(антиедематозна и антибиотска терапија)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ЛАСЕР за збрињавање стеноза и гранулација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Крвни подлив (хематом гласнице)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Развија се у субмукозном слоју предње две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трећине гласница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наглом вокалном напору или форсираном кашљу</a:t>
            </a:r>
          </a:p>
          <a:p>
            <a:r>
              <a:rPr lang="x-none">
                <a:latin typeface="Times New Roman" pitchFamily="18" charset="0"/>
                <a:cs typeface="Times New Roman" pitchFamily="18" charset="0"/>
              </a:rPr>
              <a:t>Симптоми :промуклост и бол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Дијагноза индиректном ларингоскопијом, стробоскопијом и ларингомикроскопијом.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Мањи хематоми се ресорбују, код већих инцизија и евакуација.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Вокални мир је неопходан!!!!!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Конгениталне малформације ларинкса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Све конгениталне малформације имају три кључна симптома: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Диспнеја,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Дисфонија, 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Дисфагија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26" name="AutoShape 2" descr="Ð ÐµÐ·ÑÐ»ÑÐ°Ñ ÑÐ»Ð¸ÐºÐ° Ð·Ð° hematom vocal fo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Ð ÐµÐ·ÑÐ»ÑÐ°Ñ ÑÐ»Ð¸ÐºÐ° Ð·Ð° hematom vocal fol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Ларингомалација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Урођена слабост хрскавичавог скелета ларинкса, 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нарочито епиглотиса и аритеноида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75% свих конгениталних малформација ларинкса</a:t>
            </a:r>
          </a:p>
          <a:p>
            <a:r>
              <a:rPr lang="sr-RS" b="1" dirty="0">
                <a:latin typeface="Times New Roman" pitchFamily="18" charset="0"/>
                <a:cs typeface="Times New Roman" pitchFamily="18" charset="0"/>
              </a:rPr>
              <a:t>Етиологија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Поремећај метаболозма калцијума што доводи до слабости супраглотисног простора, нарочито епиглотиса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Ларинкс је инфантилан , епиглотис има облик 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Ώ</a:t>
            </a:r>
            <a:r>
              <a:rPr lang="sr-RS" dirty="0">
                <a:latin typeface="Times New Roman" pitchFamily="18" charset="0"/>
                <a:cs typeface="Times New Roman" pitchFamily="18" charset="0"/>
              </a:rPr>
              <a:t>, ариепиглотисни набори су близу, улаз у ларинкс је сужен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Ð ÐµÐ·ÑÐ»ÑÐ°Ñ ÑÐ»Ð¸ÐºÐ° Ð·Ð° laringomalacija beb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914400"/>
            <a:ext cx="6858000" cy="4343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9458" name="Picture 2" descr="Ð ÐµÐ·ÑÐ»ÑÐ°Ñ ÑÐ»Ð¸ÐºÐ° Ð·Ð° laringomalacij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19200"/>
            <a:ext cx="7010400" cy="40481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Инспираторни стридор, одмах по рођењу (ређе) или или после 2-3 недеље што је чешће,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Понекада и цијаноза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Симптоми су израђенији при плачу, узбуђењу или за време јела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Глас је непромењен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Дијагноза и диференцијалана дијагноза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Анамнеза , директна или фиберларингоскопија ларинкса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Диференцијалана дијагноза</a:t>
            </a:r>
          </a:p>
          <a:p>
            <a:r>
              <a:rPr lang="sr-RS" dirty="0">
                <a:latin typeface="Times New Roman" pitchFamily="18" charset="0"/>
                <a:cs typeface="Times New Roman" pitchFamily="18" charset="0"/>
              </a:rPr>
              <a:t> остале конгениталне малформације,страна тела, повреде, тумори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787</TotalTime>
  <Words>1325</Words>
  <Application>Microsoft Office PowerPoint</Application>
  <PresentationFormat>On-screen Show (4:3)</PresentationFormat>
  <Paragraphs>186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Century Gothic</vt:lpstr>
      <vt:lpstr>Garamond</vt:lpstr>
      <vt:lpstr>Times New Roman</vt:lpstr>
      <vt:lpstr>Savon</vt:lpstr>
      <vt:lpstr>Конгениталне малформације ларинкса. ТРАУМАТОЛОГИЈА ЛАРИНКСА</vt:lpstr>
      <vt:lpstr>Конгениталне малформације ларинкса</vt:lpstr>
      <vt:lpstr>Конгениталне малформације ларинкса</vt:lpstr>
      <vt:lpstr>Конгениталне малформације ларинкса</vt:lpstr>
      <vt:lpstr>Ларингомалација</vt:lpstr>
      <vt:lpstr>PowerPoint Presentation</vt:lpstr>
      <vt:lpstr>PowerPoint Presentation</vt:lpstr>
      <vt:lpstr>Клиничка слика</vt:lpstr>
      <vt:lpstr>Дијагноза и диференцијалана дијагноза </vt:lpstr>
      <vt:lpstr>Терапија</vt:lpstr>
      <vt:lpstr>Парезе и парализе гласница</vt:lpstr>
      <vt:lpstr>Етиологија</vt:lpstr>
      <vt:lpstr>Клиничка слика</vt:lpstr>
      <vt:lpstr>Терапија</vt:lpstr>
      <vt:lpstr>Атрезије мембрана</vt:lpstr>
      <vt:lpstr>Цисте и ларингокеле</vt:lpstr>
      <vt:lpstr> Дијагноза</vt:lpstr>
      <vt:lpstr>PowerPoint Presentation</vt:lpstr>
      <vt:lpstr>Суглотисне  стенозе и тумори</vt:lpstr>
      <vt:lpstr>PowerPoint Presentation</vt:lpstr>
      <vt:lpstr>Урођене аномалије једњака</vt:lpstr>
      <vt:lpstr>Трахеоезофагусне фистуле</vt:lpstr>
      <vt:lpstr>Клиничка слика</vt:lpstr>
      <vt:lpstr>PowerPoint Presentation</vt:lpstr>
      <vt:lpstr>Терапија </vt:lpstr>
      <vt:lpstr>Трауматологија ларинкса </vt:lpstr>
      <vt:lpstr>Трауматологија ларинкса</vt:lpstr>
      <vt:lpstr>Према начину настанка</vt:lpstr>
      <vt:lpstr>Механичке повреде ларинкса</vt:lpstr>
      <vt:lpstr>Клиничка слика</vt:lpstr>
      <vt:lpstr>PowerPoint Presentation</vt:lpstr>
      <vt:lpstr>Терапија</vt:lpstr>
      <vt:lpstr>Отворене повреде ларинкса</vt:lpstr>
      <vt:lpstr>Терапија</vt:lpstr>
      <vt:lpstr>Опекотине ларинкса</vt:lpstr>
      <vt:lpstr>Симптоми</vt:lpstr>
      <vt:lpstr>Повреде при раду лекара</vt:lpstr>
      <vt:lpstr>Дијагноза</vt:lpstr>
      <vt:lpstr>Крвни подлив (хематом гласнице)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Конгениталне малформације ларинкса</dc:title>
  <dc:creator>Jasmina</dc:creator>
  <cp:lastModifiedBy>Branislav Belic</cp:lastModifiedBy>
  <cp:revision>14</cp:revision>
  <dcterms:created xsi:type="dcterms:W3CDTF">2006-08-16T00:00:00Z</dcterms:created>
  <dcterms:modified xsi:type="dcterms:W3CDTF">2024-08-31T11:01:21Z</dcterms:modified>
</cp:coreProperties>
</file>